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0.jp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398462" y="-114301"/>
            <a:ext cx="8001000" cy="2971801"/>
          </a:xfrm>
        </p:spPr>
        <p:txBody>
          <a:bodyPr>
            <a:noAutofit/>
          </a:bodyPr>
          <a:lstStyle/>
          <a:p>
            <a:r>
              <a:rPr lang="hr-HR" sz="9600" dirty="0"/>
              <a:t>TESLA VS. MARCONI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398461" y="3000904"/>
            <a:ext cx="8145463" cy="1947333"/>
          </a:xfrm>
        </p:spPr>
        <p:txBody>
          <a:bodyPr>
            <a:normAutofit/>
          </a:bodyPr>
          <a:lstStyle/>
          <a:p>
            <a:r>
              <a:rPr lang="hr-HR" sz="3200" dirty="0"/>
              <a:t>Prezentaciju izradio: Gordan Zubić</a:t>
            </a:r>
          </a:p>
          <a:p>
            <a:r>
              <a:rPr lang="hr-HR" sz="3200" dirty="0"/>
              <a:t>OŠ Nikole Tesle, Mirkovci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6687" y="441871"/>
            <a:ext cx="2170112" cy="2882354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6999" y="3652838"/>
            <a:ext cx="2249488" cy="3018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933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555999" y="450982"/>
            <a:ext cx="3657600" cy="1371600"/>
          </a:xfrm>
        </p:spPr>
        <p:txBody>
          <a:bodyPr>
            <a:noAutofit/>
          </a:bodyPr>
          <a:lstStyle/>
          <a:p>
            <a:r>
              <a:rPr lang="hr-HR" sz="3600" dirty="0"/>
              <a:t>Kako je sve počelo?</a:t>
            </a:r>
            <a:br>
              <a:rPr lang="hr-HR" sz="3600" dirty="0"/>
            </a:br>
            <a:endParaRPr lang="hr-HR" sz="3600" dirty="0"/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63" y="242888"/>
            <a:ext cx="2587625" cy="2897187"/>
          </a:xfrm>
        </p:spPr>
      </p:pic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229100" y="1633583"/>
            <a:ext cx="7600950" cy="2091267"/>
          </a:xfrm>
        </p:spPr>
        <p:txBody>
          <a:bodyPr>
            <a:noAutofit/>
          </a:bodyPr>
          <a:lstStyle/>
          <a:p>
            <a:r>
              <a:rPr lang="hr-HR" sz="3600" dirty="0"/>
              <a:t>Teslini financijeri počinju financirati Marconija jer misle da je Teslin projekt obična prijevara.</a:t>
            </a:r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7890" y="3908735"/>
            <a:ext cx="4295775" cy="2267215"/>
          </a:xfrm>
          <a:prstGeom prst="rect">
            <a:avLst/>
          </a:prstGeom>
        </p:spPr>
      </p:pic>
      <p:sp>
        <p:nvSpPr>
          <p:cNvPr id="7" name="TekstniOkvir 6"/>
          <p:cNvSpPr txBox="1"/>
          <p:nvPr/>
        </p:nvSpPr>
        <p:spPr>
          <a:xfrm>
            <a:off x="2871788" y="3140075"/>
            <a:ext cx="7922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dirty="0"/>
              <a:t>VS.</a:t>
            </a:r>
          </a:p>
        </p:txBody>
      </p:sp>
    </p:spTree>
    <p:extLst>
      <p:ext uri="{BB962C8B-B14F-4D97-AF65-F5344CB8AC3E}">
        <p14:creationId xmlns:p14="http://schemas.microsoft.com/office/powerpoint/2010/main" val="437709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/>
              <a:t>TESLIN PROJEKT </a:t>
            </a:r>
          </a:p>
        </p:txBody>
      </p:sp>
      <p:pic>
        <p:nvPicPr>
          <p:cNvPr id="8" name="Rezervirano mjesto sadržaja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13" y="1324703"/>
            <a:ext cx="4937125" cy="2921132"/>
          </a:xfrm>
        </p:spPr>
      </p:pic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r-HR" dirty="0"/>
              <a:t>MARCONIJEV PROJEKT</a:t>
            </a:r>
          </a:p>
        </p:txBody>
      </p:sp>
      <p:pic>
        <p:nvPicPr>
          <p:cNvPr id="11" name="Rezervirano mjesto sadržaja 10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9067" y="1324703"/>
            <a:ext cx="5136622" cy="2921132"/>
          </a:xfrm>
        </p:spPr>
      </p:pic>
    </p:spTree>
    <p:extLst>
      <p:ext uri="{BB962C8B-B14F-4D97-AF65-F5344CB8AC3E}">
        <p14:creationId xmlns:p14="http://schemas.microsoft.com/office/powerpoint/2010/main" val="2759645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800" dirty="0"/>
              <a:t>radioveza</a:t>
            </a:r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013" y="1817624"/>
            <a:ext cx="4572000" cy="3044952"/>
          </a:xfrm>
        </p:spPr>
      </p:pic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206331" y="2294466"/>
            <a:ext cx="5414962" cy="2091267"/>
          </a:xfrm>
        </p:spPr>
        <p:txBody>
          <a:bodyPr>
            <a:normAutofit/>
          </a:bodyPr>
          <a:lstStyle/>
          <a:p>
            <a:r>
              <a:rPr lang="hr-HR" sz="2800" dirty="0"/>
              <a:t>Godine 1898. Tesla otkriva radiovezu,a 1901. godine Marconi dobiva priznanje.</a:t>
            </a:r>
          </a:p>
        </p:txBody>
      </p:sp>
    </p:spTree>
    <p:extLst>
      <p:ext uri="{BB962C8B-B14F-4D97-AF65-F5344CB8AC3E}">
        <p14:creationId xmlns:p14="http://schemas.microsoft.com/office/powerpoint/2010/main" val="3165539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zervirano mjesto sadržaja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3311" y="321469"/>
            <a:ext cx="3814763" cy="3380051"/>
          </a:xfrm>
        </p:spPr>
      </p:pic>
      <p:sp>
        <p:nvSpPr>
          <p:cNvPr id="6" name="TekstniOkvir 5"/>
          <p:cNvSpPr txBox="1"/>
          <p:nvPr/>
        </p:nvSpPr>
        <p:spPr>
          <a:xfrm>
            <a:off x="428627" y="4000501"/>
            <a:ext cx="114585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dirty="0"/>
              <a:t>Puno godina kasnije(1943) vrhovni sud Sjedinjenih Američkih Država je u pitanju zasluga za izum radija ipak presudio u korist Nikole Tesle.</a:t>
            </a:r>
          </a:p>
        </p:txBody>
      </p:sp>
    </p:spTree>
    <p:extLst>
      <p:ext uri="{BB962C8B-B14F-4D97-AF65-F5344CB8AC3E}">
        <p14:creationId xmlns:p14="http://schemas.microsoft.com/office/powerpoint/2010/main" val="3688140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Patentni pirat</a:t>
            </a:r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650" y="506561"/>
            <a:ext cx="4559300" cy="6055686"/>
          </a:xfrm>
        </p:spPr>
      </p:pic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5314950" y="2610954"/>
            <a:ext cx="7045327" cy="2489683"/>
          </a:xfrm>
        </p:spPr>
        <p:txBody>
          <a:bodyPr>
            <a:noAutofit/>
          </a:bodyPr>
          <a:lstStyle/>
          <a:p>
            <a:r>
              <a:rPr lang="hr-HR" sz="3600" dirty="0"/>
              <a:t>Unatoč </a:t>
            </a:r>
            <a:r>
              <a:rPr lang="hr-HR" sz="3600" dirty="0" err="1"/>
              <a:t>šarmu,prestižu</a:t>
            </a:r>
            <a:r>
              <a:rPr lang="hr-HR" sz="3600" dirty="0"/>
              <a:t> i industrijskom </a:t>
            </a:r>
            <a:r>
              <a:rPr lang="hr-HR" sz="3600" dirty="0" err="1"/>
              <a:t>uspjehu,Marconi,jasno</a:t>
            </a:r>
            <a:r>
              <a:rPr lang="hr-HR" sz="3600" dirty="0"/>
              <a:t> i glasno ispada patentni pirat.</a:t>
            </a:r>
          </a:p>
        </p:txBody>
      </p:sp>
      <p:sp>
        <p:nvSpPr>
          <p:cNvPr id="7" name="Pravokutnik 6"/>
          <p:cNvSpPr/>
          <p:nvPr/>
        </p:nvSpPr>
        <p:spPr>
          <a:xfrm rot="20151103">
            <a:off x="1083485" y="2801168"/>
            <a:ext cx="3903634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96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6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KRIV!!!</a:t>
            </a:r>
          </a:p>
        </p:txBody>
      </p:sp>
    </p:spTree>
    <p:extLst>
      <p:ext uri="{BB962C8B-B14F-4D97-AF65-F5344CB8AC3E}">
        <p14:creationId xmlns:p14="http://schemas.microsoft.com/office/powerpoint/2010/main" val="2939153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zervirano mjesto sadržaja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" y="-1"/>
            <a:ext cx="3194868" cy="3989612"/>
          </a:xfr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5201" y="2414587"/>
            <a:ext cx="2914650" cy="4314825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8821" y="-1"/>
            <a:ext cx="2797892" cy="3989613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4036" y="3043237"/>
            <a:ext cx="2682004" cy="3686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500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Isječak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230</TotalTime>
  <Words>101</Words>
  <Application>Microsoft Office PowerPoint</Application>
  <PresentationFormat>Široki zaslon</PresentationFormat>
  <Paragraphs>14</Paragraphs>
  <Slides>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0" baseType="lpstr">
      <vt:lpstr>Century Gothic</vt:lpstr>
      <vt:lpstr>Wingdings 3</vt:lpstr>
      <vt:lpstr>Isječak</vt:lpstr>
      <vt:lpstr>TESLA VS. MARCONI</vt:lpstr>
      <vt:lpstr>Kako je sve počelo? </vt:lpstr>
      <vt:lpstr>PowerPoint prezentacija</vt:lpstr>
      <vt:lpstr>radioveza</vt:lpstr>
      <vt:lpstr>PowerPoint prezentacija</vt:lpstr>
      <vt:lpstr>Patentni pirat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TESLA VS. MARCONI</dc:title>
  <dc:creator>Sanja Džigumović</dc:creator>
  <cp:lastModifiedBy>Ivan</cp:lastModifiedBy>
  <cp:revision>17</cp:revision>
  <dcterms:created xsi:type="dcterms:W3CDTF">2014-12-08T18:00:32Z</dcterms:created>
  <dcterms:modified xsi:type="dcterms:W3CDTF">2024-04-29T06:15:40Z</dcterms:modified>
</cp:coreProperties>
</file>